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heme" Target="theme/theme1.xml"/><Relationship Id="rId4" Type="http://schemas.openxmlformats.org/officeDocument/2006/relationships/slide" Target="slides/slide3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interSettings" Target="printerSettings/printerSettings1.bin"/><Relationship Id="rId19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9C876-3AE0-4B8D-9DB6-F77285D907F6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A58AA-BD29-425E-AB1F-D7195EF37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A58AA-BD29-425E-AB1F-D7195EF375D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Documents and Settings\LSola\My Documents\pkc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6400800"/>
            <a:ext cx="704850" cy="2667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D167A-B094-4544-935C-C49FFFC7025A}" type="datetimeFigureOut">
              <a:rPr lang="en-US" smtClean="0"/>
              <a:pPr/>
              <a:t>3/20/11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62C49-82D3-4497-B4BB-03985159B1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Structured Decisions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facilitate a creative problem solving meeting.</a:t>
            </a:r>
          </a:p>
          <a:p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Loredo Sola, Dir SW Dev, PKC Inc.</a:t>
            </a:r>
            <a:endParaRPr lang="en-US" sz="1600" dirty="0"/>
          </a:p>
        </p:txBody>
      </p:sp>
      <p:pic>
        <p:nvPicPr>
          <p:cNvPr id="4" name="Picture 3" descr="Email signa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5562600"/>
            <a:ext cx="819150" cy="400050"/>
          </a:xfrm>
          <a:prstGeom prst="rect">
            <a:avLst/>
          </a:prstGeom>
        </p:spPr>
      </p:pic>
      <p:pic>
        <p:nvPicPr>
          <p:cNvPr id="5" name="Picture 4" descr="pkc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4400" y="5638800"/>
            <a:ext cx="704850" cy="2667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list of next steps is usually very close to a first draft of WBS.</a:t>
            </a:r>
          </a:p>
          <a:p>
            <a:r>
              <a:rPr lang="en-US" dirty="0" smtClean="0"/>
              <a:t>Assign dates and people to the WBS.</a:t>
            </a:r>
          </a:p>
          <a:p>
            <a:r>
              <a:rPr lang="en-US" dirty="0" smtClean="0"/>
              <a:t>Work the plan.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Transcribe the entire whiteboard into an outline style document called the Solution Document.</a:t>
            </a:r>
          </a:p>
          <a:p>
            <a:r>
              <a:rPr lang="en-US" dirty="0" smtClean="0"/>
              <a:t>Email the Solution Document to participants and any other interested stakeholders.</a:t>
            </a:r>
          </a:p>
          <a:p>
            <a:r>
              <a:rPr lang="en-US" dirty="0" smtClean="0"/>
              <a:t>Solution Document can be a great communication tool.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Document Outline Format: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Solution 1</a:t>
            </a:r>
          </a:p>
          <a:p>
            <a:pPr lvl="1"/>
            <a:r>
              <a:rPr lang="en-US" dirty="0" smtClean="0"/>
              <a:t>Plusses</a:t>
            </a:r>
          </a:p>
          <a:p>
            <a:pPr lvl="2"/>
            <a:r>
              <a:rPr lang="en-US" dirty="0" err="1" smtClean="0"/>
              <a:t>Pluss</a:t>
            </a:r>
            <a:r>
              <a:rPr lang="en-US" dirty="0" smtClean="0"/>
              <a:t> 1</a:t>
            </a:r>
          </a:p>
          <a:p>
            <a:pPr lvl="2"/>
            <a:r>
              <a:rPr lang="en-US" dirty="0" err="1" smtClean="0"/>
              <a:t>Pluss</a:t>
            </a:r>
            <a:r>
              <a:rPr lang="en-US" dirty="0" smtClean="0"/>
              <a:t> 2</a:t>
            </a:r>
          </a:p>
          <a:p>
            <a:pPr lvl="1"/>
            <a:r>
              <a:rPr lang="en-US" dirty="0" smtClean="0"/>
              <a:t>Concerns</a:t>
            </a:r>
          </a:p>
          <a:p>
            <a:pPr lvl="2"/>
            <a:r>
              <a:rPr lang="en-US" dirty="0" smtClean="0"/>
              <a:t>Concern 1</a:t>
            </a:r>
          </a:p>
          <a:p>
            <a:pPr lvl="3"/>
            <a:r>
              <a:rPr lang="en-US" dirty="0" smtClean="0"/>
              <a:t>Option 1</a:t>
            </a:r>
          </a:p>
          <a:p>
            <a:pPr lvl="3"/>
            <a:r>
              <a:rPr lang="en-US" dirty="0" smtClean="0"/>
              <a:t>Option 2</a:t>
            </a:r>
          </a:p>
          <a:p>
            <a:pPr lvl="2"/>
            <a:r>
              <a:rPr lang="en-US" dirty="0" smtClean="0"/>
              <a:t>Concern 2</a:t>
            </a:r>
          </a:p>
          <a:p>
            <a:pPr lvl="3"/>
            <a:r>
              <a:rPr lang="en-US" dirty="0" smtClean="0"/>
              <a:t>Option 3</a:t>
            </a:r>
          </a:p>
          <a:p>
            <a:pPr lvl="3"/>
            <a:r>
              <a:rPr lang="en-US" dirty="0" smtClean="0"/>
              <a:t>Option 4</a:t>
            </a:r>
          </a:p>
          <a:p>
            <a:pPr lvl="1"/>
            <a:r>
              <a:rPr lang="en-US" dirty="0" smtClean="0"/>
              <a:t>Next steps</a:t>
            </a:r>
          </a:p>
          <a:p>
            <a:pPr lvl="2"/>
            <a:r>
              <a:rPr lang="en-US" dirty="0" smtClean="0"/>
              <a:t>Step 1</a:t>
            </a:r>
          </a:p>
          <a:p>
            <a:pPr lvl="2"/>
            <a:r>
              <a:rPr lang="en-US" dirty="0" smtClean="0"/>
              <a:t>Step 2</a:t>
            </a:r>
          </a:p>
          <a:p>
            <a:r>
              <a:rPr lang="en-US" dirty="0" smtClean="0"/>
              <a:t>Solution 2 …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 problems, solutions, plusses, concerns and options, and next steps on a large pad or white board.</a:t>
            </a:r>
          </a:p>
          <a:p>
            <a:r>
              <a:rPr lang="en-US" dirty="0" smtClean="0"/>
              <a:t>Make sure everyone’s ideas are written down.</a:t>
            </a:r>
          </a:p>
          <a:p>
            <a:r>
              <a:rPr lang="en-US" dirty="0" smtClean="0"/>
              <a:t>Don’t write the same idea twice.  Instead point out the idea is already recorded.</a:t>
            </a:r>
          </a:p>
          <a:p>
            <a:r>
              <a:rPr lang="en-US" dirty="0" smtClean="0"/>
              <a:t>Don’t attach names to ideas.</a:t>
            </a:r>
          </a:p>
          <a:p>
            <a:r>
              <a:rPr lang="en-US" dirty="0" smtClean="0"/>
              <a:t>Don’t write detailed explanations.  Short phrases that trigger thoughts is enough.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try it…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 problem and problem owner from the group.</a:t>
            </a:r>
          </a:p>
          <a:p>
            <a:r>
              <a:rPr lang="en-US" dirty="0" smtClean="0"/>
              <a:t>Use white board to facilitate a Structured Decision session.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Projects run into large complex problems that are hard to understand and analyze.</a:t>
            </a:r>
          </a:p>
          <a:p>
            <a:r>
              <a:rPr lang="en-US" dirty="0" smtClean="0"/>
              <a:t>Complex problems can have several solutions and different variations around each solution.</a:t>
            </a:r>
          </a:p>
          <a:p>
            <a:r>
              <a:rPr lang="en-US" dirty="0" smtClean="0"/>
              <a:t>Problem solving and analysis of potential solutions are critical project management skills.</a:t>
            </a:r>
          </a:p>
          <a:p>
            <a:r>
              <a:rPr lang="en-US" dirty="0" smtClean="0"/>
              <a:t>PMBOK isn’t much help.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answer?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Structured Decisions: a deceptively simple approach that works in almost any situation where one or more potential solutions have been suggested, but need to be evaluated.</a:t>
            </a:r>
            <a:endParaRPr lang="en-US" dirty="0"/>
          </a:p>
          <a:p>
            <a:r>
              <a:rPr lang="en-US" dirty="0" smtClean="0"/>
              <a:t>Using an efficient method to articulate and evaluate solutions to problems can be a big time saver.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and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natural role of the project manager is to facilitate a group structured decision process. </a:t>
            </a:r>
          </a:p>
          <a:p>
            <a:r>
              <a:rPr lang="en-US" dirty="0" smtClean="0"/>
              <a:t>Identify a “problem owner” which maybe the project manager.</a:t>
            </a:r>
          </a:p>
          <a:p>
            <a:r>
              <a:rPr lang="en-US" dirty="0" smtClean="0"/>
              <a:t>The problem owner will make a few key decisions along the way.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statement that generally begins with “How to…”</a:t>
            </a:r>
          </a:p>
          <a:p>
            <a:r>
              <a:rPr lang="en-US" dirty="0" smtClean="0"/>
              <a:t>Brief solution statement(s)</a:t>
            </a:r>
          </a:p>
          <a:p>
            <a:r>
              <a:rPr lang="en-US" dirty="0" smtClean="0"/>
              <a:t>List of Plusses for each solution</a:t>
            </a:r>
          </a:p>
          <a:p>
            <a:r>
              <a:rPr lang="en-US" dirty="0" smtClean="0"/>
              <a:t>List of concerns for each solution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Biggest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listing all concerns identify the biggest concerns.</a:t>
            </a:r>
          </a:p>
          <a:p>
            <a:r>
              <a:rPr lang="en-US" dirty="0" smtClean="0"/>
              <a:t>Focusing on the biggest concern list Options around this concern.</a:t>
            </a:r>
          </a:p>
          <a:p>
            <a:r>
              <a:rPr lang="en-US" dirty="0" smtClean="0"/>
              <a:t>Continue developing options until this concern is not-so-big.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Iterate through the biggest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problem owner indicates the concern has been reduced move on to the next concern.</a:t>
            </a:r>
          </a:p>
          <a:p>
            <a:r>
              <a:rPr lang="en-US" dirty="0" smtClean="0"/>
              <a:t>Develop options around this next concern.</a:t>
            </a:r>
          </a:p>
          <a:p>
            <a:r>
              <a:rPr lang="en-US" dirty="0" smtClean="0"/>
              <a:t>Continue until problem owner says remaining concerns are not-so-big.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Iterate through the solutions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list plusses, concerns for the next solution.</a:t>
            </a:r>
          </a:p>
          <a:p>
            <a:r>
              <a:rPr lang="en-US" dirty="0" smtClean="0"/>
              <a:t>Problem owner ranks concerns.</a:t>
            </a:r>
          </a:p>
          <a:p>
            <a:r>
              <a:rPr lang="en-US" dirty="0" smtClean="0"/>
              <a:t>Develop options around biggest concerns.</a:t>
            </a:r>
          </a:p>
          <a:p>
            <a:r>
              <a:rPr lang="en-US" dirty="0" smtClean="0"/>
              <a:t>Do this for all the listed solutions.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owner chooses most promising solution looking over all the lists.</a:t>
            </a:r>
          </a:p>
          <a:p>
            <a:r>
              <a:rPr lang="en-US" dirty="0" smtClean="0"/>
              <a:t>Discussion frequently combines solutions or options around concerns to create the best solution.</a:t>
            </a:r>
          </a:p>
          <a:p>
            <a:r>
              <a:rPr lang="en-US" dirty="0" smtClean="0"/>
              <a:t>Develop list of next steps from this solution.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552</Words>
  <Application>Microsoft Macintosh PowerPoint</Application>
  <PresentationFormat>On-screen Show (4:3)</PresentationFormat>
  <Paragraphs>85</Paragraphs>
  <Slides>14</Slides>
  <Notes>14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Structured Decisions</vt:lpstr>
      <vt:lpstr>What’s the problem?</vt:lpstr>
      <vt:lpstr>What’s the answer?</vt:lpstr>
      <vt:lpstr>Roles and Responsibilities</vt:lpstr>
      <vt:lpstr>Outline of the process</vt:lpstr>
      <vt:lpstr>Biggest concerns</vt:lpstr>
      <vt:lpstr>Iterate through the biggest concerns</vt:lpstr>
      <vt:lpstr>Iterate through the solutions </vt:lpstr>
      <vt:lpstr>Next Steps</vt:lpstr>
      <vt:lpstr>WBS</vt:lpstr>
      <vt:lpstr>Solution Document</vt:lpstr>
      <vt:lpstr>Solution Document Outline Format: </vt:lpstr>
      <vt:lpstr>Helpful approaches</vt:lpstr>
      <vt:lpstr>Lets try it…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Decisions</dc:title>
  <dc:creator>Loredo Sola</dc:creator>
  <cp:lastModifiedBy>Susan Cook</cp:lastModifiedBy>
  <cp:revision>11</cp:revision>
  <dcterms:created xsi:type="dcterms:W3CDTF">2011-03-20T21:47:38Z</dcterms:created>
  <dcterms:modified xsi:type="dcterms:W3CDTF">2011-03-20T21:48:44Z</dcterms:modified>
</cp:coreProperties>
</file>